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7" r:id="rId4"/>
    <p:sldId id="264" r:id="rId5"/>
    <p:sldId id="263" r:id="rId6"/>
    <p:sldId id="265" r:id="rId7"/>
    <p:sldId id="260" r:id="rId8"/>
    <p:sldId id="258" r:id="rId9"/>
    <p:sldId id="266" r:id="rId10"/>
    <p:sldId id="267" r:id="rId11"/>
    <p:sldId id="276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78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69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643182"/>
            <a:ext cx="7772400" cy="1785950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Arial Black" pitchFamily="34" charset="0"/>
              </a:rPr>
              <a:t>Сайты о памяти погибших в ВОВ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4098" name="Picture 2" descr="https://vgae.ru/uploads/posts/2011-05/1304833970_100x1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714644" cy="2388908"/>
          </a:xfrm>
          <a:prstGeom prst="rect">
            <a:avLst/>
          </a:prstGeom>
          <a:noFill/>
        </p:spPr>
      </p:pic>
      <p:pic>
        <p:nvPicPr>
          <p:cNvPr id="4100" name="Picture 4" descr="http://kp.md/share/i/12/8427056/wr-720.sh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286256"/>
            <a:ext cx="5214941" cy="2428893"/>
          </a:xfrm>
          <a:prstGeom prst="rect">
            <a:avLst/>
          </a:prstGeom>
          <a:noFill/>
        </p:spPr>
      </p:pic>
      <p:sp>
        <p:nvSpPr>
          <p:cNvPr id="4102" name="AutoShape 6" descr="https://im0-tub-ru.yandex.net/i?id=2ec1b648fcfcfc1930092ffd8a4862bd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4" name="AutoShape 8" descr="https://im0-tub-ru.yandex.net/i?id=2ec1b648fcfcfc1930092ffd8a4862bd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6" name="AutoShape 10" descr="https://im0-tub-ru.yandex.net/i?id=2ec1b648fcfcfc1930092ffd8a4862bd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8" name="AutoShape 12" descr="https://im0-tub-ru.yandex.net/i?id=2ec1b648fcfcfc1930092ffd8a4862bd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10" name="AutoShape 14" descr="https://im0-tub-ru.yandex.net/i?id=2ec1b648fcfcfc1930092ffd8a4862bd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12" name="AutoShape 16" descr="https://im0-tub-ru.yandex.net/i?id=2ec1b648fcfcfc1930092ffd8a4862bd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14" name="AutoShape 18" descr="https://im0-tub-ru.yandex.net/i?id=2ec1b648fcfcfc1930092ffd8a4862bd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16" name="AutoShape 20" descr="https://im0-tub-ru.yandex.net/i?id=2ec1b648fcfcfc1930092ffd8a4862bd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18" name="AutoShape 22" descr="https://im0-tub-ru.yandex.net/i?id=2ec1b648fcfcfc1930092ffd8a4862bd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6" name="Picture 2" descr="C:\Users\Илья\Desktop\Без назван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14290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 поиска без вести пропавшего солдата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Пьянков Алексей </a:t>
            </a:r>
            <a:r>
              <a:rPr lang="ru-RU" dirty="0" err="1" smtClean="0"/>
              <a:t>Макарович</a:t>
            </a:r>
            <a:r>
              <a:rPr lang="ru-RU" dirty="0" smtClean="0"/>
              <a:t> – прадедушка ученицы Лицея №5 </a:t>
            </a:r>
            <a:r>
              <a:rPr lang="ru-RU" dirty="0" err="1" smtClean="0"/>
              <a:t>Овчинниковой</a:t>
            </a:r>
            <a:r>
              <a:rPr lang="ru-RU" dirty="0" smtClean="0"/>
              <a:t> Леры. Пропал без вести в 1943 году. </a:t>
            </a:r>
          </a:p>
          <a:p>
            <a:r>
              <a:rPr lang="ru-RU" dirty="0" smtClean="0"/>
              <a:t>Поиск начался с того, что узнали ФИО солдата, дату и место рождения.</a:t>
            </a:r>
          </a:p>
          <a:p>
            <a:r>
              <a:rPr lang="ru-RU" dirty="0" smtClean="0"/>
              <a:t>Искали на всех вышеперечисленных сайтах.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Память народа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этом ресурсе мы нашли последнее место службы солдата. Когда он умер и причину смерти. Ещё на этом сайте мы смогли отследить его боевой путь и место захоронения.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«Память народа»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13034" r="2512" b="6624"/>
          <a:stretch>
            <a:fillRect/>
          </a:stretch>
        </p:blipFill>
        <p:spPr bwMode="auto">
          <a:xfrm>
            <a:off x="357158" y="1500174"/>
            <a:ext cx="8429684" cy="471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«Память народа»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924" t="12179" r="3474" b="6624"/>
          <a:stretch>
            <a:fillRect/>
          </a:stretch>
        </p:blipFill>
        <p:spPr bwMode="auto">
          <a:xfrm>
            <a:off x="357158" y="1500174"/>
            <a:ext cx="8501121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/>
          <p:cNvPicPr>
            <a:picLocks/>
          </p:cNvPicPr>
          <p:nvPr/>
        </p:nvPicPr>
        <p:blipFill>
          <a:blip r:embed="rId2" cstate="print"/>
          <a:srcRect l="1443" t="11119" r="3312" b="20459"/>
          <a:stretch>
            <a:fillRect/>
          </a:stretch>
        </p:blipFill>
        <p:spPr bwMode="auto">
          <a:xfrm>
            <a:off x="457200" y="500042"/>
            <a:ext cx="822960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3047" t="27350" r="5077" b="5556"/>
          <a:stretch>
            <a:fillRect/>
          </a:stretch>
        </p:blipFill>
        <p:spPr bwMode="auto">
          <a:xfrm>
            <a:off x="457200" y="1655542"/>
            <a:ext cx="8229600" cy="450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«Память народа»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«Память народа»</a:t>
            </a:r>
            <a:endParaRPr lang="ru-RU" dirty="0"/>
          </a:p>
        </p:txBody>
      </p:sp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3688" t="27350" r="5555" b="4872"/>
          <a:stretch>
            <a:fillRect/>
          </a:stretch>
        </p:blipFill>
        <p:spPr bwMode="auto">
          <a:xfrm>
            <a:off x="531723" y="1646238"/>
            <a:ext cx="808055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3528" t="27137" r="11331" b="4915"/>
          <a:stretch>
            <a:fillRect/>
          </a:stretch>
        </p:blipFill>
        <p:spPr bwMode="auto">
          <a:xfrm>
            <a:off x="791217" y="1646238"/>
            <a:ext cx="756156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«ОБД Мемориал»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t="17308" r="1550" b="24786"/>
          <a:stretch>
            <a:fillRect/>
          </a:stretch>
        </p:blipFill>
        <p:spPr bwMode="auto">
          <a:xfrm>
            <a:off x="457200" y="1643050"/>
            <a:ext cx="82296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Подвиг народа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данному солдату на этом ресурсе информации не было, так как он не имел наград за время службы.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24384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Сегодня развитие современных технологий сделало шаг вперед и можно найти, любую информацию. Каждый житель России может с помощью официального сайта узнать об участниках Второй Мировой Войны, периода 1941-1945 гг. на специальных ресурсах, благодаря которым можно отыскать без вести пропавших солдат и ветеранов войны, которые живы до сих пор. Стоит отметить, что это полезные ресурсы, которыми пользуются многие люди.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53536"/>
            <a:ext cx="8939336" cy="1389514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Обращение от активистов музея </a:t>
            </a:r>
            <a:br>
              <a:rPr lang="ru-RU" sz="3200" dirty="0" smtClean="0"/>
            </a:br>
            <a:r>
              <a:rPr lang="ru-RU" sz="3200" dirty="0" err="1" smtClean="0"/>
              <a:t>Вострякова</a:t>
            </a:r>
            <a:r>
              <a:rPr lang="ru-RU" sz="3200" dirty="0" smtClean="0"/>
              <a:t> Егора, Пьянковой </a:t>
            </a:r>
            <a:r>
              <a:rPr lang="ru-RU" sz="3200" dirty="0" smtClean="0"/>
              <a:t>Маргариты, </a:t>
            </a:r>
            <a:r>
              <a:rPr lang="ru-RU" sz="3200" dirty="0" err="1" smtClean="0"/>
              <a:t>Овчинниковой</a:t>
            </a:r>
            <a:r>
              <a:rPr lang="ru-RU" sz="3200" dirty="0" smtClean="0"/>
              <a:t> Валерии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Если кого то из вас заинтересовала информация о данных ресурсах и вы хоте ли бы найти информацию о своих близких. То каждый из вас может оформить заявку на поиск и передать ее нам.</a:t>
            </a:r>
          </a:p>
          <a:p>
            <a:r>
              <a:rPr lang="ru-RU" dirty="0" smtClean="0"/>
              <a:t>В заявке вам нужно указать ФИО солдата, дату рождения или место рождения, воинское звание (если известно).</a:t>
            </a:r>
          </a:p>
          <a:p>
            <a:r>
              <a:rPr lang="ru-RU" dirty="0" smtClean="0"/>
              <a:t> Мы постараемся найти информацию о солдате и передать ее вам в кратчайшие сроки.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5336022"/>
          </a:xfrm>
        </p:spPr>
        <p:txBody>
          <a:bodyPr>
            <a:normAutofit/>
          </a:bodyPr>
          <a:lstStyle/>
          <a:p>
            <a:pPr marL="54864" lvl="8" algn="ctr" rtl="0">
              <a:spcBef>
                <a:spcPct val="0"/>
              </a:spcBef>
            </a:pPr>
            <a:r>
              <a:rPr lang="ru-RU" sz="9600" dirty="0" smtClean="0">
                <a:solidFill>
                  <a:srgbClr val="92D050"/>
                </a:solidFill>
              </a:rPr>
              <a:t>СПАСИБО</a:t>
            </a:r>
            <a:br>
              <a:rPr lang="ru-RU" sz="9600" dirty="0" smtClean="0">
                <a:solidFill>
                  <a:srgbClr val="92D050"/>
                </a:solidFill>
              </a:rPr>
            </a:br>
            <a:r>
              <a:rPr lang="ru-RU" sz="9600" dirty="0" smtClean="0">
                <a:solidFill>
                  <a:srgbClr val="92D050"/>
                </a:solidFill>
              </a:rPr>
              <a:t> ЗА ВНИМАНИЕ </a:t>
            </a:r>
            <a:br>
              <a:rPr lang="ru-RU" sz="9600" dirty="0" smtClean="0">
                <a:solidFill>
                  <a:srgbClr val="92D050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Первый из таких ресурсов </a:t>
            </a:r>
            <a:br>
              <a:rPr lang="ru-RU" dirty="0" smtClean="0"/>
            </a:br>
            <a:r>
              <a:rPr lang="ru-RU" dirty="0" smtClean="0"/>
              <a:t>«ОБД Мемориал».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029" r="10845" b="20588"/>
          <a:stretch>
            <a:fillRect/>
          </a:stretch>
        </p:blipFill>
        <p:spPr bwMode="auto">
          <a:xfrm>
            <a:off x="428596" y="1428736"/>
            <a:ext cx="8166422" cy="518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работать с ОБД Мемориал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. Работать на нем просто, нужно заполнить поля, которые представлены на стартовой странице. На них можно познакомиться с выписками и документами, которые были актуальны около семидесяти лет назад. Чтобы найти конкретного человека стоит настроить фильтры. Информация, которая необходима - это ФИО, если имеются другие данные, то благодаря им можно найти быстрее желаемого человека  (можно указать годы службы, боевые награды, ордена и родственников ветерана).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Следущий</a:t>
            </a:r>
            <a:r>
              <a:rPr lang="ru-RU" dirty="0" smtClean="0"/>
              <a:t> из таких ресурсов «Память народа».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3572" r="4464" b="4801"/>
          <a:stretch>
            <a:fillRect/>
          </a:stretch>
        </p:blipFill>
        <p:spPr bwMode="auto">
          <a:xfrm>
            <a:off x="500034" y="1314296"/>
            <a:ext cx="8072494" cy="525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Память народа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Общедоступный банк данных о судьбах участников Великой Отечественной войны. Поиск мест первичных захоронений и документов о награждениях, о прохождении службы, о победах и лишениях на полях сражений.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Следущий</a:t>
            </a:r>
            <a:r>
              <a:rPr lang="ru-RU" dirty="0" smtClean="0"/>
              <a:t> из таких ресурсов «Подвиг народа»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636" r="12727" b="3708"/>
          <a:stretch>
            <a:fillRect/>
          </a:stretch>
        </p:blipFill>
        <p:spPr bwMode="auto">
          <a:xfrm>
            <a:off x="214282" y="1500173"/>
            <a:ext cx="8572560" cy="50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4096" r="15422" b="21203"/>
          <a:stretch>
            <a:fillRect/>
          </a:stretch>
        </p:blipFill>
        <p:spPr bwMode="auto">
          <a:xfrm>
            <a:off x="142844" y="263035"/>
            <a:ext cx="8786874" cy="61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можно узнать на сайте «Подвиг народа»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Сайт «Подвиг народа» создан для сохранения памяти о героях войны и беспрепятственного доступа к когда-то </a:t>
            </a:r>
            <a:r>
              <a:rPr lang="ru-RU" b="1" dirty="0" smtClean="0"/>
              <a:t>секретным документам</a:t>
            </a:r>
            <a:r>
              <a:rPr lang="ru-RU" dirty="0" smtClean="0"/>
              <a:t>. Здесь каждый сможет не только узнать данные о месте гибели воина, но также прикоснуться к истории. На сайте </a:t>
            </a:r>
            <a:r>
              <a:rPr lang="ru-RU" b="1" dirty="0" smtClean="0"/>
              <a:t>оцифрованы и опубликованы миллионы наградных листов, донесений, картотеки о местах службы</a:t>
            </a:r>
            <a:r>
              <a:rPr lang="ru-RU" dirty="0" smtClean="0"/>
              <a:t> – все эти документы находятся в цифровом, но первозданном виде, и </a:t>
            </a:r>
            <a:r>
              <a:rPr lang="ru-RU" b="1" dirty="0" smtClean="0"/>
              <a:t>их можно сохранить себе и распечатать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237</TotalTime>
  <Words>427</Words>
  <Application>Microsoft Office PowerPoint</Application>
  <PresentationFormat>Экран 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Литейная</vt:lpstr>
      <vt:lpstr>Сайты о памяти погибших в ВОВ</vt:lpstr>
      <vt:lpstr>Слайд 2</vt:lpstr>
      <vt:lpstr>Первый из таких ресурсов  «ОБД Мемориал».</vt:lpstr>
      <vt:lpstr>Как работать с ОБД Мемориал</vt:lpstr>
      <vt:lpstr>Следущий из таких ресурсов «Память народа».</vt:lpstr>
      <vt:lpstr>Память народа</vt:lpstr>
      <vt:lpstr>Следущий из таких ресурсов «Подвиг народа»</vt:lpstr>
      <vt:lpstr>Слайд 8</vt:lpstr>
      <vt:lpstr>Что можно узнать на сайте «Подвиг народа»</vt:lpstr>
      <vt:lpstr>Пример поиска без вести пропавшего солдата</vt:lpstr>
      <vt:lpstr>Память народа</vt:lpstr>
      <vt:lpstr>«Память народа»</vt:lpstr>
      <vt:lpstr>«Память народа»</vt:lpstr>
      <vt:lpstr>Слайд 14</vt:lpstr>
      <vt:lpstr>«Память народа»</vt:lpstr>
      <vt:lpstr>«Память народа»</vt:lpstr>
      <vt:lpstr>Слайд 17</vt:lpstr>
      <vt:lpstr>«ОБД Мемориал»</vt:lpstr>
      <vt:lpstr>Подвиг народа</vt:lpstr>
      <vt:lpstr>Обращение от активистов музея  Вострякова Егора, Пьянковой Маргариты, Овчинниковой Валерии</vt:lpstr>
      <vt:lpstr>СПАСИБО  ЗА ВНИМАНИЕ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Сайты о памяти погибших в вов</dc:title>
  <dc:creator>Илья</dc:creator>
  <cp:lastModifiedBy>VV</cp:lastModifiedBy>
  <cp:revision>31</cp:revision>
  <dcterms:created xsi:type="dcterms:W3CDTF">2017-11-29T08:53:30Z</dcterms:created>
  <dcterms:modified xsi:type="dcterms:W3CDTF">2018-01-10T09:33:40Z</dcterms:modified>
</cp:coreProperties>
</file>